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itchFamily="34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 autoAdjust="0"/>
    <p:restoredTop sz="94622" autoAdjust="0"/>
  </p:normalViewPr>
  <p:slideViewPr>
    <p:cSldViewPr>
      <p:cViewPr varScale="1">
        <p:scale>
          <a:sx n="78" d="100"/>
          <a:sy n="78" d="100"/>
        </p:scale>
        <p:origin x="-21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svg"/><Relationship Id="rId4" Type="http://schemas.openxmlformats.org/officeDocument/2006/relationships/image" Target="../media/image7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1015" y="569449"/>
            <a:ext cx="16485970" cy="7581900"/>
          </a:xfrm>
          <a:custGeom>
            <a:avLst/>
            <a:gdLst/>
            <a:ahLst/>
            <a:cxnLst/>
            <a:rect l="l" t="t" r="r" b="b"/>
            <a:pathLst>
              <a:path w="16485970" h="7581900">
                <a:moveTo>
                  <a:pt x="0" y="0"/>
                </a:moveTo>
                <a:lnTo>
                  <a:pt x="16485970" y="0"/>
                </a:lnTo>
                <a:lnTo>
                  <a:pt x="16485970" y="7581901"/>
                </a:lnTo>
                <a:lnTo>
                  <a:pt x="0" y="7581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</a:blip>
            <a:stretch>
              <a:fillRect t="-22434" b="-2243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960838" y="2323220"/>
            <a:ext cx="11704537" cy="4498861"/>
            <a:chOff x="0" y="0"/>
            <a:chExt cx="15606049" cy="5998481"/>
          </a:xfrm>
        </p:grpSpPr>
        <p:sp>
          <p:nvSpPr>
            <p:cNvPr id="4" name="TextBox 4"/>
            <p:cNvSpPr txBox="1"/>
            <p:nvPr/>
          </p:nvSpPr>
          <p:spPr>
            <a:xfrm>
              <a:off x="0" y="219075"/>
              <a:ext cx="15606049" cy="3753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634"/>
                </a:lnSpc>
              </a:pPr>
              <a:r>
                <a:rPr lang="en-US" sz="10851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Business</a:t>
              </a:r>
            </a:p>
            <a:p>
              <a:pPr algn="l">
                <a:lnSpc>
                  <a:spcPts val="10634"/>
                </a:lnSpc>
              </a:pPr>
              <a:r>
                <a:rPr lang="en-US" sz="10851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Proposal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756170"/>
              <a:ext cx="9179542" cy="12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12"/>
                </a:lnSpc>
                <a:spcBef>
                  <a:spcPct val="0"/>
                </a:spcBef>
              </a:pPr>
              <a:r>
                <a:rPr lang="en-US" sz="2651" b="1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By using CoutureAI: Clothing Image Generator Using Stable Diffusion Pipeline  Solutions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0373" y="1303562"/>
            <a:ext cx="15267253" cy="7733262"/>
          </a:xfrm>
          <a:prstGeom prst="rect">
            <a:avLst/>
          </a:prstGeom>
          <a:solidFill>
            <a:srgbClr val="FFFFFF">
              <a:alpha val="4706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3038436" y="3265720"/>
            <a:ext cx="122111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79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project 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81155" y="4528121"/>
            <a:ext cx="9030211" cy="2602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13"/>
              </a:lnSpc>
              <a:spcBef>
                <a:spcPct val="0"/>
              </a:spcBef>
            </a:pPr>
            <a:endParaRPr/>
          </a:p>
          <a:p>
            <a:pPr marL="0" lvl="0" indent="0" algn="ctr">
              <a:lnSpc>
                <a:spcPts val="5313"/>
              </a:lnSpc>
              <a:spcBef>
                <a:spcPct val="0"/>
              </a:spcBef>
            </a:pPr>
            <a:r>
              <a:rPr lang="en-US" sz="3795" b="1" u="non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Project overview</a:t>
            </a:r>
          </a:p>
          <a:p>
            <a:pPr marL="0" lvl="0" indent="0" algn="ctr">
              <a:lnSpc>
                <a:spcPts val="5313"/>
              </a:lnSpc>
              <a:spcBef>
                <a:spcPct val="0"/>
              </a:spcBef>
            </a:pPr>
            <a:r>
              <a:rPr lang="en-US" sz="3795" b="1" u="non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Problem</a:t>
            </a:r>
          </a:p>
          <a:p>
            <a:pPr marL="0" lvl="0" indent="0" algn="ctr">
              <a:lnSpc>
                <a:spcPts val="5313"/>
              </a:lnSpc>
              <a:spcBef>
                <a:spcPct val="0"/>
              </a:spcBef>
            </a:pPr>
            <a:r>
              <a:rPr lang="en-US" sz="3795" b="1" u="non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Solution and recommendations</a:t>
            </a:r>
          </a:p>
        </p:txBody>
      </p:sp>
      <p:sp>
        <p:nvSpPr>
          <p:cNvPr id="5" name="AutoShape 5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AutoShape 6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450938" cy="10287000"/>
          </a:xfrm>
          <a:prstGeom prst="rect">
            <a:avLst/>
          </a:prstGeom>
          <a:solidFill>
            <a:srgbClr val="62406B"/>
          </a:solidFill>
        </p:spPr>
      </p:sp>
      <p:grpSp>
        <p:nvGrpSpPr>
          <p:cNvPr id="3" name="Group 3"/>
          <p:cNvGrpSpPr/>
          <p:nvPr/>
        </p:nvGrpSpPr>
        <p:grpSpPr>
          <a:xfrm>
            <a:off x="5302290" y="1159216"/>
            <a:ext cx="7519314" cy="7646856"/>
            <a:chOff x="0" y="0"/>
            <a:chExt cx="10025752" cy="10195808"/>
          </a:xfrm>
        </p:grpSpPr>
        <p:sp>
          <p:nvSpPr>
            <p:cNvPr id="4" name="TextBox 4"/>
            <p:cNvSpPr txBox="1"/>
            <p:nvPr/>
          </p:nvSpPr>
          <p:spPr>
            <a:xfrm>
              <a:off x="0" y="200025"/>
              <a:ext cx="10025752" cy="33564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76"/>
                </a:lnSpc>
              </a:pPr>
              <a:r>
                <a:rPr lang="en-US" sz="9771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Project overview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31458" y="4217710"/>
              <a:ext cx="8162836" cy="5978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30"/>
                </a:lnSpc>
                <a:spcBef>
                  <a:spcPct val="0"/>
                </a:spcBef>
              </a:pPr>
              <a:r>
                <a:rPr lang="en-US" sz="3664" b="1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This project empowers consumers to visualize their unique clothing ideas, enhancing the shopping experience and bridging the gap between imagination and reality in fashion design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62406B"/>
          </a:solidFill>
        </p:spPr>
      </p:sp>
      <p:sp>
        <p:nvSpPr>
          <p:cNvPr id="3" name="Freeform 3"/>
          <p:cNvSpPr/>
          <p:nvPr/>
        </p:nvSpPr>
        <p:spPr>
          <a:xfrm>
            <a:off x="0" y="2412130"/>
            <a:ext cx="9144000" cy="7874870"/>
          </a:xfrm>
          <a:custGeom>
            <a:avLst/>
            <a:gdLst/>
            <a:ahLst/>
            <a:cxnLst/>
            <a:rect l="l" t="t" r="r" b="b"/>
            <a:pathLst>
              <a:path w="9144000" h="7874870">
                <a:moveTo>
                  <a:pt x="0" y="0"/>
                </a:moveTo>
                <a:lnTo>
                  <a:pt x="9144000" y="0"/>
                </a:lnTo>
                <a:lnTo>
                  <a:pt x="9144000" y="7874870"/>
                </a:lnTo>
                <a:lnTo>
                  <a:pt x="0" y="7874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590" r="-1459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638097" y="2239560"/>
            <a:ext cx="6155805" cy="5807879"/>
            <a:chOff x="0" y="0"/>
            <a:chExt cx="8207740" cy="7743839"/>
          </a:xfrm>
        </p:grpSpPr>
        <p:sp>
          <p:nvSpPr>
            <p:cNvPr id="5" name="TextBox 5"/>
            <p:cNvSpPr txBox="1"/>
            <p:nvPr/>
          </p:nvSpPr>
          <p:spPr>
            <a:xfrm>
              <a:off x="0" y="161925"/>
              <a:ext cx="8207740" cy="1442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39"/>
                </a:lnSpc>
              </a:pPr>
              <a:r>
                <a:rPr lang="en-US" sz="7999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Problem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553" y="2149639"/>
              <a:ext cx="6682635" cy="5594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Traditional online shopping platforms fall short by not providing customized visual representations of user-defined styles, limiting customer satisfaction and experience.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516367" y="1087847"/>
            <a:ext cx="1529329" cy="40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31664" y="1010317"/>
            <a:ext cx="122111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79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Solution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883480" y="2454626"/>
            <a:ext cx="6147423" cy="5586775"/>
            <a:chOff x="0" y="0"/>
            <a:chExt cx="8196564" cy="744903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8196564" cy="1174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60"/>
                </a:lnSpc>
              </a:pPr>
              <a:endParaRPr/>
            </a:p>
            <a:p>
              <a:pPr algn="ctr">
                <a:lnSpc>
                  <a:spcPts val="3560"/>
                </a:lnSpc>
              </a:pPr>
              <a:r>
                <a:rPr lang="en-US" sz="2967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RECOMMENDATIONS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1514" y="3580529"/>
              <a:ext cx="6673535" cy="3868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4"/>
                </a:lnSpc>
              </a:pPr>
              <a:r>
                <a:rPr lang="en-US" sz="2782" b="1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1.User-Centered Customization </a:t>
              </a:r>
            </a:p>
            <a:p>
              <a:pPr algn="ctr">
                <a:lnSpc>
                  <a:spcPts val="3894"/>
                </a:lnSpc>
              </a:pPr>
              <a:r>
                <a:rPr lang="en-US" sz="2782" b="1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2.Interactive Design and Feedback</a:t>
              </a:r>
            </a:p>
            <a:p>
              <a:pPr algn="ctr">
                <a:lnSpc>
                  <a:spcPts val="3894"/>
                </a:lnSpc>
              </a:pPr>
              <a:r>
                <a:rPr lang="en-US" sz="2782" b="1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3.Integration of Fashion Trends</a:t>
              </a:r>
            </a:p>
            <a:p>
              <a:pPr algn="ctr">
                <a:lnSpc>
                  <a:spcPts val="3894"/>
                </a:lnSpc>
                <a:spcBef>
                  <a:spcPct val="0"/>
                </a:spcBef>
              </a:pPr>
              <a:r>
                <a:rPr lang="en-US" sz="2782" b="1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4.Rendering and High-Quality Visualization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933700" cy="10287000"/>
            <a:chOff x="0" y="0"/>
            <a:chExt cx="39116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943" r="20943"/>
            <a:stretch>
              <a:fillRect/>
            </a:stretch>
          </p:blipFill>
          <p:spPr>
            <a:xfrm>
              <a:off x="0" y="0"/>
              <a:ext cx="3911600" cy="448733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0943" r="20943"/>
            <a:stretch>
              <a:fillRect/>
            </a:stretch>
          </p:blipFill>
          <p:spPr>
            <a:xfrm>
              <a:off x="0" y="4614333"/>
              <a:ext cx="3911600" cy="44873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20943" r="20943"/>
            <a:stretch>
              <a:fillRect/>
            </a:stretch>
          </p:blipFill>
          <p:spPr>
            <a:xfrm>
              <a:off x="0" y="9228667"/>
              <a:ext cx="3911600" cy="4487333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1296572" y="4213594"/>
            <a:ext cx="5962728" cy="2021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79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General steps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566028" y="1563439"/>
            <a:ext cx="5158872" cy="1248018"/>
            <a:chOff x="0" y="0"/>
            <a:chExt cx="6878496" cy="1664024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6878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STEP 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95308"/>
              <a:ext cx="6878496" cy="668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User Input and Customization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566028" y="4502957"/>
            <a:ext cx="5158872" cy="480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STEP 2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566028" y="7211678"/>
            <a:ext cx="5158872" cy="1775748"/>
            <a:chOff x="0" y="0"/>
            <a:chExt cx="6878496" cy="236766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6878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STEP 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95308"/>
              <a:ext cx="6878496" cy="1372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Virtual Fitting and E-Commerce Integration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566028" y="5703350"/>
            <a:ext cx="5158872" cy="52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66" b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AI-Generated Clothing Design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62406B"/>
          </a:solidFill>
        </p:spPr>
      </p:sp>
      <p:sp>
        <p:nvSpPr>
          <p:cNvPr id="3" name="TextBox 3"/>
          <p:cNvSpPr txBox="1"/>
          <p:nvPr/>
        </p:nvSpPr>
        <p:spPr>
          <a:xfrm>
            <a:off x="1208347" y="4703630"/>
            <a:ext cx="6727305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79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Qualifications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58066" y="1322675"/>
            <a:ext cx="5158872" cy="1045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71717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User Experience (UX) Design Skills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00428" y="3688289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71717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Latest technology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00428" y="6205343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71717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Advanced techniques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00428" y="8740095"/>
            <a:ext cx="5158872" cy="5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71717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Data Privacy and Security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2603" y="1382385"/>
            <a:ext cx="1160265" cy="986225"/>
          </a:xfrm>
          <a:custGeom>
            <a:avLst/>
            <a:gdLst/>
            <a:ahLst/>
            <a:cxnLst/>
            <a:rect l="l" t="t" r="r" b="b"/>
            <a:pathLst>
              <a:path w="1160265" h="986225">
                <a:moveTo>
                  <a:pt x="0" y="0"/>
                </a:moveTo>
                <a:lnTo>
                  <a:pt x="1160265" y="0"/>
                </a:lnTo>
                <a:lnTo>
                  <a:pt x="1160265" y="986225"/>
                </a:lnTo>
                <a:lnTo>
                  <a:pt x="0" y="986225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332233" y="3728921"/>
            <a:ext cx="1110635" cy="955146"/>
          </a:xfrm>
          <a:custGeom>
            <a:avLst/>
            <a:gdLst/>
            <a:ahLst/>
            <a:cxnLst/>
            <a:rect l="l" t="t" r="r" b="b"/>
            <a:pathLst>
              <a:path w="1110635" h="955146">
                <a:moveTo>
                  <a:pt x="0" y="0"/>
                </a:moveTo>
                <a:lnTo>
                  <a:pt x="1110635" y="0"/>
                </a:lnTo>
                <a:lnTo>
                  <a:pt x="1110635" y="955146"/>
                </a:lnTo>
                <a:lnTo>
                  <a:pt x="0" y="95514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2603" y="8237596"/>
            <a:ext cx="960383" cy="1200479"/>
          </a:xfrm>
          <a:custGeom>
            <a:avLst/>
            <a:gdLst/>
            <a:ahLst/>
            <a:cxnLst/>
            <a:rect l="l" t="t" r="r" b="b"/>
            <a:pathLst>
              <a:path w="960383" h="1200479">
                <a:moveTo>
                  <a:pt x="0" y="0"/>
                </a:moveTo>
                <a:lnTo>
                  <a:pt x="960383" y="0"/>
                </a:lnTo>
                <a:lnTo>
                  <a:pt x="960383" y="1200479"/>
                </a:lnTo>
                <a:lnTo>
                  <a:pt x="0" y="120047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62400" y="5907549"/>
            <a:ext cx="1180468" cy="1180468"/>
          </a:xfrm>
          <a:custGeom>
            <a:avLst/>
            <a:gdLst/>
            <a:ahLst/>
            <a:cxnLst/>
            <a:rect l="l" t="t" r="r" b="b"/>
            <a:pathLst>
              <a:path w="1180468" h="1180468">
                <a:moveTo>
                  <a:pt x="0" y="0"/>
                </a:moveTo>
                <a:lnTo>
                  <a:pt x="1180468" y="0"/>
                </a:lnTo>
                <a:lnTo>
                  <a:pt x="1180468" y="1180468"/>
                </a:lnTo>
                <a:lnTo>
                  <a:pt x="0" y="1180468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54300" y="0"/>
            <a:ext cx="2933700" cy="10287000"/>
            <a:chOff x="0" y="0"/>
            <a:chExt cx="39116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3520"/>
            <a:stretch>
              <a:fillRect/>
            </a:stretch>
          </p:blipFill>
          <p:spPr>
            <a:xfrm>
              <a:off x="0" y="0"/>
              <a:ext cx="3911600" cy="448733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45620" t="39696" r="11212" b="27289"/>
            <a:stretch>
              <a:fillRect/>
            </a:stretch>
          </p:blipFill>
          <p:spPr>
            <a:xfrm>
              <a:off x="0" y="4614333"/>
              <a:ext cx="3911600" cy="44873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2944" b="23874"/>
            <a:stretch>
              <a:fillRect/>
            </a:stretch>
          </p:blipFill>
          <p:spPr>
            <a:xfrm>
              <a:off x="0" y="9228667"/>
              <a:ext cx="3911600" cy="4487333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876300" y="4703630"/>
            <a:ext cx="59627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79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The team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144000" y="1382385"/>
            <a:ext cx="4777872" cy="1248018"/>
            <a:chOff x="0" y="0"/>
            <a:chExt cx="6370496" cy="1664024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6370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MANIKANTH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95308"/>
              <a:ext cx="6370496" cy="668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TEAM LEADER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3533741"/>
            <a:ext cx="4777872" cy="1248018"/>
            <a:chOff x="0" y="0"/>
            <a:chExt cx="6370496" cy="166402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6370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NIKHIL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95308"/>
              <a:ext cx="6370496" cy="668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Creative manager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144000" y="5914215"/>
            <a:ext cx="4777872" cy="1248018"/>
            <a:chOff x="0" y="0"/>
            <a:chExt cx="6370496" cy="166402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6370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MANI KUMAR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95308"/>
              <a:ext cx="6370496" cy="668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EDITOR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144000" y="8010282"/>
            <a:ext cx="4777872" cy="1248018"/>
            <a:chOff x="0" y="0"/>
            <a:chExt cx="6370496" cy="166402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6370496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NETHANIYA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95308"/>
              <a:ext cx="6370496" cy="668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SUPPORTER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40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643155"/>
            <a:ext cx="6572328" cy="104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79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Contact us</a:t>
            </a:r>
          </a:p>
        </p:txBody>
      </p:sp>
      <p:sp>
        <p:nvSpPr>
          <p:cNvPr id="3" name="AutoShape 3"/>
          <p:cNvSpPr/>
          <p:nvPr/>
        </p:nvSpPr>
        <p:spPr>
          <a:xfrm>
            <a:off x="9144000" y="-60474"/>
            <a:ext cx="9144000" cy="1034747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10780256" y="2426691"/>
            <a:ext cx="5871488" cy="5291703"/>
            <a:chOff x="0" y="-9525"/>
            <a:chExt cx="7828651" cy="7055604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7806881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US" sz="3199" b="1">
                  <a:solidFill>
                    <a:srgbClr val="171717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MAILING ADDRESS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42312"/>
              <a:ext cx="7806882" cy="412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 dirty="0" smtClean="0">
                  <a:solidFill>
                    <a:srgbClr val="171717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KPRIT,GHANPUR,GHATKESAR,501301</a:t>
              </a:r>
              <a:endParaRPr lang="en-US" sz="1800" b="1" dirty="0">
                <a:solidFill>
                  <a:srgbClr val="171717"/>
                </a:solidFill>
                <a:latin typeface="HK Grotesk Medium"/>
                <a:ea typeface="HK Grotesk Medium"/>
                <a:cs typeface="HK Grotesk Medium"/>
                <a:sym typeface="HK Grotesk Medium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770" y="2464122"/>
              <a:ext cx="7806881" cy="63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39"/>
                </a:lnSpc>
                <a:spcBef>
                  <a:spcPct val="0"/>
                </a:spcBef>
              </a:pPr>
              <a:r>
                <a:rPr lang="en-US" sz="3199" b="1" u="none">
                  <a:solidFill>
                    <a:srgbClr val="171717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EMAIL ADDRESS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770" y="3522939"/>
              <a:ext cx="7806881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>
                  <a:solidFill>
                    <a:srgbClr val="171717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manikumaryepuri1@gmail.com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1770" y="4962771"/>
              <a:ext cx="7806881" cy="1266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39"/>
                </a:lnSpc>
                <a:spcBef>
                  <a:spcPct val="0"/>
                </a:spcBef>
              </a:pPr>
              <a:r>
                <a:rPr lang="en-US" sz="3199" b="1" u="none">
                  <a:solidFill>
                    <a:srgbClr val="171717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PHONE NUMBER</a:t>
              </a:r>
            </a:p>
            <a:p>
              <a:pPr marL="0" lvl="0" indent="0" algn="ctr">
                <a:lnSpc>
                  <a:spcPts val="3839"/>
                </a:lnSpc>
                <a:spcBef>
                  <a:spcPct val="0"/>
                </a:spcBef>
              </a:pPr>
              <a:r>
                <a:rPr lang="en-US" sz="3199" b="1" u="none">
                  <a:solidFill>
                    <a:srgbClr val="171717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6281601480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770" y="6649839"/>
              <a:ext cx="7806881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43037" y="7910493"/>
            <a:ext cx="3471827" cy="101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4"/>
              </a:lnSpc>
              <a:spcBef>
                <a:spcPct val="0"/>
              </a:spcBef>
            </a:pPr>
            <a:r>
              <a:rPr lang="en-US" sz="1924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CoutureAI: Clothing Image Generator Using Stable Diffusion Pipeline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159</Words>
  <Application>Microsoft Office PowerPoint</Application>
  <PresentationFormat>Custom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HK Grotesk Bold</vt:lpstr>
      <vt:lpstr>HK Grotesk Medium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dc:creator>KPRIT</dc:creator>
  <cp:lastModifiedBy>KPRIT</cp:lastModifiedBy>
  <cp:revision>2</cp:revision>
  <dcterms:created xsi:type="dcterms:W3CDTF">2006-08-16T00:00:00Z</dcterms:created>
  <dcterms:modified xsi:type="dcterms:W3CDTF">2025-02-01T01:10:56Z</dcterms:modified>
  <dc:identifier>DAGd1NcVWh4</dc:identifier>
</cp:coreProperties>
</file>